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20"/>
  </p:notesMasterIdLst>
  <p:sldIdLst>
    <p:sldId id="27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82" d="100"/>
          <a:sy n="82" d="100"/>
        </p:scale>
        <p:origin x="8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883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352554"/>
            <a:ext cx="7086600" cy="1368822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724151"/>
            <a:ext cx="7086600" cy="514350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1" y="3235746"/>
            <a:ext cx="2183130" cy="280982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700" y="3242884"/>
            <a:ext cx="4800600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073150"/>
            <a:ext cx="2057400" cy="273844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788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73533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565150"/>
            <a:ext cx="8115299" cy="2101451"/>
          </a:xfrm>
        </p:spPr>
        <p:txBody>
          <a:bodyPr anchor="b">
            <a:normAutofit/>
          </a:bodyPr>
          <a:lstStyle>
            <a:lvl1pPr algn="r"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350" y="2731294"/>
            <a:ext cx="7867650" cy="716756"/>
          </a:xfrm>
        </p:spPr>
        <p:txBody>
          <a:bodyPr>
            <a:normAutofit/>
          </a:bodyPr>
          <a:lstStyle>
            <a:lvl1pPr marL="0" indent="0" algn="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285750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285751"/>
            <a:ext cx="5243619" cy="2730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67064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1645920"/>
            <a:ext cx="4000500" cy="30180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45920"/>
            <a:ext cx="4000500" cy="30180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31132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571500"/>
            <a:ext cx="6457950" cy="9715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7" y="1637852"/>
            <a:ext cx="3809993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2349500"/>
            <a:ext cx="3983831" cy="23145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37852"/>
            <a:ext cx="3829050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349500"/>
            <a:ext cx="4000500" cy="23145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40027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26454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16574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143000"/>
            <a:ext cx="3086100" cy="120015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6686" y="560070"/>
            <a:ext cx="4882964" cy="410394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343150"/>
            <a:ext cx="3086100" cy="232086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45547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143000"/>
            <a:ext cx="5154930" cy="120015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95928" y="563431"/>
            <a:ext cx="2733722" cy="410058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343150"/>
            <a:ext cx="5154930" cy="232086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8436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33" y="3523021"/>
            <a:ext cx="8116526" cy="614516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295" y="706080"/>
            <a:ext cx="8116380" cy="260862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4137537"/>
            <a:ext cx="8115300" cy="526477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35371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565150"/>
            <a:ext cx="8115300" cy="2101850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2736850"/>
            <a:ext cx="7597887" cy="749300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285750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284956"/>
            <a:ext cx="5243619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72846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565150"/>
            <a:ext cx="7613650" cy="1953371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2524168"/>
            <a:ext cx="7194552" cy="33333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1" y="2969897"/>
            <a:ext cx="7613650" cy="509903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285750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284956"/>
            <a:ext cx="5243619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57188" y="70008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38173" y="202596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926090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71" y="843526"/>
            <a:ext cx="7609640" cy="1883876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2736237"/>
            <a:ext cx="7608491" cy="74991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284163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284163"/>
            <a:ext cx="5243619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7652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571500"/>
            <a:ext cx="6457949" cy="977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51560"/>
            <a:ext cx="2592324" cy="462990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49" y="2178424"/>
            <a:ext cx="2592324" cy="248559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76600" y="1650999"/>
            <a:ext cx="2592324" cy="469901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275144" y="2178050"/>
            <a:ext cx="2592324" cy="24859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8850" y="1644649"/>
            <a:ext cx="2592324" cy="469901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38851" y="2178424"/>
            <a:ext cx="2592324" cy="248559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21536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1" y="571500"/>
            <a:ext cx="6457949" cy="9715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6463" y="3143250"/>
            <a:ext cx="2588687" cy="51207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6463" y="1771650"/>
            <a:ext cx="2588687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6463" y="3655323"/>
            <a:ext cx="2588687" cy="10086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698" y="3143250"/>
            <a:ext cx="2586701" cy="51207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80697" y="1771650"/>
            <a:ext cx="2586702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80699" y="3655323"/>
            <a:ext cx="2586701" cy="10086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7299" y="3143250"/>
            <a:ext cx="2592352" cy="51207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37391" y="1771650"/>
            <a:ext cx="258590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037299" y="3655321"/>
            <a:ext cx="2589334" cy="10086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0356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1645920"/>
            <a:ext cx="8115300" cy="301809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964651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558800"/>
            <a:ext cx="1543050" cy="2927350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558800"/>
            <a:ext cx="6153151" cy="29273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284956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285750"/>
            <a:ext cx="5243619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51684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573280"/>
            <a:ext cx="6457950" cy="969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45920"/>
            <a:ext cx="8115300" cy="3018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6520" y="4767263"/>
            <a:ext cx="218313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4766884"/>
            <a:ext cx="58293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285750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5266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</p:sldLayoutIdLst>
  <p:hf sldNum="0"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327CED-058A-C943-F713-FC2A86EF8C27}"/>
              </a:ext>
            </a:extLst>
          </p:cNvPr>
          <p:cNvSpPr txBox="1"/>
          <p:nvPr/>
        </p:nvSpPr>
        <p:spPr>
          <a:xfrm>
            <a:off x="1046136" y="1635071"/>
            <a:ext cx="72144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dirty="0"/>
              <a:t>GLOBAL WARMING</a:t>
            </a:r>
          </a:p>
        </p:txBody>
      </p:sp>
    </p:spTree>
    <p:extLst>
      <p:ext uri="{BB962C8B-B14F-4D97-AF65-F5344CB8AC3E}">
        <p14:creationId xmlns:p14="http://schemas.microsoft.com/office/powerpoint/2010/main" val="2270554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2</TotalTime>
  <Words>19</Words>
  <Application>Microsoft Office PowerPoint</Application>
  <PresentationFormat>On-screen Show (16:9)</PresentationFormat>
  <Paragraphs>18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Century Gothic</vt:lpstr>
      <vt:lpstr>Vapor Trail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2</cp:revision>
  <dcterms:created xsi:type="dcterms:W3CDTF">2022-07-14T17:49:43Z</dcterms:created>
  <dcterms:modified xsi:type="dcterms:W3CDTF">2022-07-18T17:07:54Z</dcterms:modified>
</cp:coreProperties>
</file>